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1" r:id="rId3"/>
    <p:sldId id="260" r:id="rId4"/>
    <p:sldId id="272" r:id="rId5"/>
    <p:sldId id="264" r:id="rId6"/>
    <p:sldId id="273" r:id="rId7"/>
    <p:sldId id="274" r:id="rId8"/>
    <p:sldId id="270" r:id="rId9"/>
    <p:sldId id="280" r:id="rId10"/>
    <p:sldId id="275" r:id="rId11"/>
    <p:sldId id="277" r:id="rId12"/>
    <p:sldId id="279" r:id="rId13"/>
    <p:sldId id="263" r:id="rId14"/>
    <p:sldId id="261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Atharva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SolidWorks</c:v>
                </c:pt>
                <c:pt idx="1">
                  <c:v>URDF and Gazebo setup</c:v>
                </c:pt>
                <c:pt idx="2">
                  <c:v>Solvers</c:v>
                </c:pt>
                <c:pt idx="3">
                  <c:v>Perception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Sameep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SolidWorks</c:v>
                </c:pt>
                <c:pt idx="1">
                  <c:v>URDF and Gazebo setup</c:v>
                </c:pt>
                <c:pt idx="2">
                  <c:v>Solvers</c:v>
                </c:pt>
                <c:pt idx="3">
                  <c:v>Perception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723EE-C534-4B0E-9973-BD9E849CE0D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7FC4E0E-94F5-4DE6-82F3-C13974AAB232}">
      <dgm:prSet/>
      <dgm:spPr/>
      <dgm:t>
        <a:bodyPr/>
        <a:lstStyle/>
        <a:p>
          <a:r>
            <a:rPr lang="en-US" dirty="0"/>
            <a:t>Be able to vector in the laser on the object within workspace in multiple orientations</a:t>
          </a:r>
        </a:p>
      </dgm:t>
    </dgm:pt>
    <dgm:pt modelId="{FE6233BC-695C-4E5C-8F64-0D49DB6DE5E1}" type="parTrans" cxnId="{48335D26-F6E2-421A-A80B-2E6EE03682F9}">
      <dgm:prSet/>
      <dgm:spPr/>
      <dgm:t>
        <a:bodyPr/>
        <a:lstStyle/>
        <a:p>
          <a:endParaRPr lang="en-US"/>
        </a:p>
      </dgm:t>
    </dgm:pt>
    <dgm:pt modelId="{8DDB8111-C2A2-48B1-9308-F65F12C03B16}" type="sibTrans" cxnId="{48335D26-F6E2-421A-A80B-2E6EE03682F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FA84503-434C-4D09-815F-9AA74F8D50CB}">
      <dgm:prSet/>
      <dgm:spPr/>
      <dgm:t>
        <a:bodyPr/>
        <a:lstStyle/>
        <a:p>
          <a:r>
            <a:rPr lang="en-US" dirty="0"/>
            <a:t>Be accurate enough for medical applications</a:t>
          </a:r>
        </a:p>
      </dgm:t>
    </dgm:pt>
    <dgm:pt modelId="{C5346161-0A22-43FB-BB2C-D86605D80549}" type="parTrans" cxnId="{B9D477AF-494E-48C9-BA0E-8F0AF9F0D17D}">
      <dgm:prSet/>
      <dgm:spPr/>
      <dgm:t>
        <a:bodyPr/>
        <a:lstStyle/>
        <a:p>
          <a:endParaRPr lang="en-US"/>
        </a:p>
      </dgm:t>
    </dgm:pt>
    <dgm:pt modelId="{60EF37A2-9B32-4C02-902F-A5A08ED67F17}" type="sibTrans" cxnId="{B9D477AF-494E-48C9-BA0E-8F0AF9F0D17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3EFBAD5-DE80-4934-A8BE-FB4DE9E4C80F}">
      <dgm:prSet/>
      <dgm:spPr/>
      <dgm:t>
        <a:bodyPr/>
        <a:lstStyle/>
        <a:p>
          <a:r>
            <a:rPr lang="en-US" dirty="0"/>
            <a:t>The robot arm should be able to position itself without hitting the workspace</a:t>
          </a:r>
        </a:p>
      </dgm:t>
    </dgm:pt>
    <dgm:pt modelId="{25D7F28F-41BB-419E-8ED1-056B5DEB251F}" type="parTrans" cxnId="{FE7E7DD3-727F-4D77-84E3-EAF32A6949A0}">
      <dgm:prSet/>
      <dgm:spPr/>
      <dgm:t>
        <a:bodyPr/>
        <a:lstStyle/>
        <a:p>
          <a:endParaRPr lang="en-US"/>
        </a:p>
      </dgm:t>
    </dgm:pt>
    <dgm:pt modelId="{F86E7109-E352-4D18-9BF5-D3CFC20A23F6}" type="sibTrans" cxnId="{FE7E7DD3-727F-4D77-84E3-EAF32A6949A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C650746-78BB-4452-B816-414DF5D27183}" type="pres">
      <dgm:prSet presAssocID="{FBA723EE-C534-4B0E-9973-BD9E849CE0DC}" presName="Name0" presStyleCnt="0">
        <dgm:presLayoutVars>
          <dgm:animLvl val="lvl"/>
          <dgm:resizeHandles val="exact"/>
        </dgm:presLayoutVars>
      </dgm:prSet>
      <dgm:spPr/>
    </dgm:pt>
    <dgm:pt modelId="{3E1EF88C-99F9-43AA-B28E-93FAFB410C36}" type="pres">
      <dgm:prSet presAssocID="{47FC4E0E-94F5-4DE6-82F3-C13974AAB232}" presName="compositeNode" presStyleCnt="0">
        <dgm:presLayoutVars>
          <dgm:bulletEnabled val="1"/>
        </dgm:presLayoutVars>
      </dgm:prSet>
      <dgm:spPr/>
    </dgm:pt>
    <dgm:pt modelId="{69BE3407-CE42-4916-9A4D-8ED4DE22DE1C}" type="pres">
      <dgm:prSet presAssocID="{47FC4E0E-94F5-4DE6-82F3-C13974AAB232}" presName="bgRect" presStyleLbl="bgAccFollowNode1" presStyleIdx="0" presStyleCnt="3"/>
      <dgm:spPr/>
    </dgm:pt>
    <dgm:pt modelId="{88ACA409-ACE4-4FB7-ABE7-C88A4D103D31}" type="pres">
      <dgm:prSet presAssocID="{8DDB8111-C2A2-48B1-9308-F65F12C03B1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C5494AA-3DBA-46FD-8EB1-5510F005FFFA}" type="pres">
      <dgm:prSet presAssocID="{47FC4E0E-94F5-4DE6-82F3-C13974AAB232}" presName="bottomLine" presStyleLbl="alignNode1" presStyleIdx="1" presStyleCnt="6">
        <dgm:presLayoutVars/>
      </dgm:prSet>
      <dgm:spPr/>
    </dgm:pt>
    <dgm:pt modelId="{DBB101C4-7EAE-40BF-95B4-DD4CCB274A69}" type="pres">
      <dgm:prSet presAssocID="{47FC4E0E-94F5-4DE6-82F3-C13974AAB232}" presName="nodeText" presStyleLbl="bgAccFollowNode1" presStyleIdx="0" presStyleCnt="3">
        <dgm:presLayoutVars>
          <dgm:bulletEnabled val="1"/>
        </dgm:presLayoutVars>
      </dgm:prSet>
      <dgm:spPr/>
    </dgm:pt>
    <dgm:pt modelId="{2F0FBA9F-9674-4627-B093-F156A099F6FA}" type="pres">
      <dgm:prSet presAssocID="{8DDB8111-C2A2-48B1-9308-F65F12C03B16}" presName="sibTrans" presStyleCnt="0"/>
      <dgm:spPr/>
    </dgm:pt>
    <dgm:pt modelId="{48DB124F-0AC4-48C9-88B0-22F716B6535D}" type="pres">
      <dgm:prSet presAssocID="{A3EFBAD5-DE80-4934-A8BE-FB4DE9E4C80F}" presName="compositeNode" presStyleCnt="0">
        <dgm:presLayoutVars>
          <dgm:bulletEnabled val="1"/>
        </dgm:presLayoutVars>
      </dgm:prSet>
      <dgm:spPr/>
    </dgm:pt>
    <dgm:pt modelId="{4BFD9BA1-5CAE-4952-86C7-A992555FD9F4}" type="pres">
      <dgm:prSet presAssocID="{A3EFBAD5-DE80-4934-A8BE-FB4DE9E4C80F}" presName="bgRect" presStyleLbl="bgAccFollowNode1" presStyleIdx="1" presStyleCnt="3"/>
      <dgm:spPr/>
    </dgm:pt>
    <dgm:pt modelId="{E3569024-3173-4F68-AA53-6A8FEF7CA702}" type="pres">
      <dgm:prSet presAssocID="{F86E7109-E352-4D18-9BF5-D3CFC20A23F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C16F166-CD5E-4D9D-9776-0841D1E1D02A}" type="pres">
      <dgm:prSet presAssocID="{A3EFBAD5-DE80-4934-A8BE-FB4DE9E4C80F}" presName="bottomLine" presStyleLbl="alignNode1" presStyleIdx="3" presStyleCnt="6">
        <dgm:presLayoutVars/>
      </dgm:prSet>
      <dgm:spPr/>
    </dgm:pt>
    <dgm:pt modelId="{84B2A5F8-EBA5-4B69-A55D-29B89B7333D1}" type="pres">
      <dgm:prSet presAssocID="{A3EFBAD5-DE80-4934-A8BE-FB4DE9E4C80F}" presName="nodeText" presStyleLbl="bgAccFollowNode1" presStyleIdx="1" presStyleCnt="3">
        <dgm:presLayoutVars>
          <dgm:bulletEnabled val="1"/>
        </dgm:presLayoutVars>
      </dgm:prSet>
      <dgm:spPr/>
    </dgm:pt>
    <dgm:pt modelId="{ECD132D1-ED88-414E-B171-67B60487B940}" type="pres">
      <dgm:prSet presAssocID="{F86E7109-E352-4D18-9BF5-D3CFC20A23F6}" presName="sibTrans" presStyleCnt="0"/>
      <dgm:spPr/>
    </dgm:pt>
    <dgm:pt modelId="{0EC9E835-2636-4823-A1BA-C64378E5E524}" type="pres">
      <dgm:prSet presAssocID="{2FA84503-434C-4D09-815F-9AA74F8D50CB}" presName="compositeNode" presStyleCnt="0">
        <dgm:presLayoutVars>
          <dgm:bulletEnabled val="1"/>
        </dgm:presLayoutVars>
      </dgm:prSet>
      <dgm:spPr/>
    </dgm:pt>
    <dgm:pt modelId="{801F755F-B0C7-4B85-9D5A-B9807F0A67E4}" type="pres">
      <dgm:prSet presAssocID="{2FA84503-434C-4D09-815F-9AA74F8D50CB}" presName="bgRect" presStyleLbl="bgAccFollowNode1" presStyleIdx="2" presStyleCnt="3"/>
      <dgm:spPr/>
    </dgm:pt>
    <dgm:pt modelId="{2A3A7B54-3BBB-496B-A33B-1DCF477E5BA1}" type="pres">
      <dgm:prSet presAssocID="{60EF37A2-9B32-4C02-902F-A5A08ED67F1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DA6F884-0A95-46F8-8F21-FC37CFADE23B}" type="pres">
      <dgm:prSet presAssocID="{2FA84503-434C-4D09-815F-9AA74F8D50CB}" presName="bottomLine" presStyleLbl="alignNode1" presStyleIdx="5" presStyleCnt="6">
        <dgm:presLayoutVars/>
      </dgm:prSet>
      <dgm:spPr/>
    </dgm:pt>
    <dgm:pt modelId="{6CE006EB-B3E1-40AC-B4E1-23FAC12880E9}" type="pres">
      <dgm:prSet presAssocID="{2FA84503-434C-4D09-815F-9AA74F8D50C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8335D26-F6E2-421A-A80B-2E6EE03682F9}" srcId="{FBA723EE-C534-4B0E-9973-BD9E849CE0DC}" destId="{47FC4E0E-94F5-4DE6-82F3-C13974AAB232}" srcOrd="0" destOrd="0" parTransId="{FE6233BC-695C-4E5C-8F64-0D49DB6DE5E1}" sibTransId="{8DDB8111-C2A2-48B1-9308-F65F12C03B16}"/>
    <dgm:cxn modelId="{9F62F372-7393-4517-995C-5314A277769D}" type="presOf" srcId="{8DDB8111-C2A2-48B1-9308-F65F12C03B16}" destId="{88ACA409-ACE4-4FB7-ABE7-C88A4D103D31}" srcOrd="0" destOrd="0" presId="urn:microsoft.com/office/officeart/2016/7/layout/BasicLinearProcessNumbered"/>
    <dgm:cxn modelId="{706A4359-EDC4-41DE-9862-A4AC1C7EF4A7}" type="presOf" srcId="{2FA84503-434C-4D09-815F-9AA74F8D50CB}" destId="{801F755F-B0C7-4B85-9D5A-B9807F0A67E4}" srcOrd="0" destOrd="0" presId="urn:microsoft.com/office/officeart/2016/7/layout/BasicLinearProcessNumbered"/>
    <dgm:cxn modelId="{B094FD85-A20D-496A-B24D-1CE2D790842A}" type="presOf" srcId="{60EF37A2-9B32-4C02-902F-A5A08ED67F17}" destId="{2A3A7B54-3BBB-496B-A33B-1DCF477E5BA1}" srcOrd="0" destOrd="0" presId="urn:microsoft.com/office/officeart/2016/7/layout/BasicLinearProcessNumbered"/>
    <dgm:cxn modelId="{CCC90CA1-3FDF-40CC-834D-3E7DD9C34C5A}" type="presOf" srcId="{47FC4E0E-94F5-4DE6-82F3-C13974AAB232}" destId="{DBB101C4-7EAE-40BF-95B4-DD4CCB274A69}" srcOrd="1" destOrd="0" presId="urn:microsoft.com/office/officeart/2016/7/layout/BasicLinearProcessNumbered"/>
    <dgm:cxn modelId="{5C56D4A7-501C-43F0-A798-69AD4EE1CFAA}" type="presOf" srcId="{F86E7109-E352-4D18-9BF5-D3CFC20A23F6}" destId="{E3569024-3173-4F68-AA53-6A8FEF7CA702}" srcOrd="0" destOrd="0" presId="urn:microsoft.com/office/officeart/2016/7/layout/BasicLinearProcessNumbered"/>
    <dgm:cxn modelId="{B9D477AF-494E-48C9-BA0E-8F0AF9F0D17D}" srcId="{FBA723EE-C534-4B0E-9973-BD9E849CE0DC}" destId="{2FA84503-434C-4D09-815F-9AA74F8D50CB}" srcOrd="2" destOrd="0" parTransId="{C5346161-0A22-43FB-BB2C-D86605D80549}" sibTransId="{60EF37A2-9B32-4C02-902F-A5A08ED67F17}"/>
    <dgm:cxn modelId="{7FEF22C1-A968-4D72-A7A7-DD3EEEA98707}" type="presOf" srcId="{FBA723EE-C534-4B0E-9973-BD9E849CE0DC}" destId="{DC650746-78BB-4452-B816-414DF5D27183}" srcOrd="0" destOrd="0" presId="urn:microsoft.com/office/officeart/2016/7/layout/BasicLinearProcessNumbered"/>
    <dgm:cxn modelId="{FE7E7DD3-727F-4D77-84E3-EAF32A6949A0}" srcId="{FBA723EE-C534-4B0E-9973-BD9E849CE0DC}" destId="{A3EFBAD5-DE80-4934-A8BE-FB4DE9E4C80F}" srcOrd="1" destOrd="0" parTransId="{25D7F28F-41BB-419E-8ED1-056B5DEB251F}" sibTransId="{F86E7109-E352-4D18-9BF5-D3CFC20A23F6}"/>
    <dgm:cxn modelId="{DE490AD8-B664-483D-B3A7-0E758F4FFB06}" type="presOf" srcId="{A3EFBAD5-DE80-4934-A8BE-FB4DE9E4C80F}" destId="{4BFD9BA1-5CAE-4952-86C7-A992555FD9F4}" srcOrd="0" destOrd="0" presId="urn:microsoft.com/office/officeart/2016/7/layout/BasicLinearProcessNumbered"/>
    <dgm:cxn modelId="{F6854FE0-B9C8-4D6B-A567-364C3321CF21}" type="presOf" srcId="{47FC4E0E-94F5-4DE6-82F3-C13974AAB232}" destId="{69BE3407-CE42-4916-9A4D-8ED4DE22DE1C}" srcOrd="0" destOrd="0" presId="urn:microsoft.com/office/officeart/2016/7/layout/BasicLinearProcessNumbered"/>
    <dgm:cxn modelId="{A60FDAE7-0ED9-49C2-833E-CFB45393D9ED}" type="presOf" srcId="{2FA84503-434C-4D09-815F-9AA74F8D50CB}" destId="{6CE006EB-B3E1-40AC-B4E1-23FAC12880E9}" srcOrd="1" destOrd="0" presId="urn:microsoft.com/office/officeart/2016/7/layout/BasicLinearProcessNumbered"/>
    <dgm:cxn modelId="{F85D42F8-56D9-4AAA-8073-EFCD286B9A03}" type="presOf" srcId="{A3EFBAD5-DE80-4934-A8BE-FB4DE9E4C80F}" destId="{84B2A5F8-EBA5-4B69-A55D-29B89B7333D1}" srcOrd="1" destOrd="0" presId="urn:microsoft.com/office/officeart/2016/7/layout/BasicLinearProcessNumbered"/>
    <dgm:cxn modelId="{397D1C55-06C8-4FD1-8D03-27AA29E776C4}" type="presParOf" srcId="{DC650746-78BB-4452-B816-414DF5D27183}" destId="{3E1EF88C-99F9-43AA-B28E-93FAFB410C36}" srcOrd="0" destOrd="0" presId="urn:microsoft.com/office/officeart/2016/7/layout/BasicLinearProcessNumbered"/>
    <dgm:cxn modelId="{3BADF721-61C2-4DAA-833B-DED6AAEAAC3F}" type="presParOf" srcId="{3E1EF88C-99F9-43AA-B28E-93FAFB410C36}" destId="{69BE3407-CE42-4916-9A4D-8ED4DE22DE1C}" srcOrd="0" destOrd="0" presId="urn:microsoft.com/office/officeart/2016/7/layout/BasicLinearProcessNumbered"/>
    <dgm:cxn modelId="{EDA3CD26-8210-4A93-BBA0-897EA9D15D38}" type="presParOf" srcId="{3E1EF88C-99F9-43AA-B28E-93FAFB410C36}" destId="{88ACA409-ACE4-4FB7-ABE7-C88A4D103D31}" srcOrd="1" destOrd="0" presId="urn:microsoft.com/office/officeart/2016/7/layout/BasicLinearProcessNumbered"/>
    <dgm:cxn modelId="{BAD6AE97-956F-4C36-83CA-45F8E9EBEABF}" type="presParOf" srcId="{3E1EF88C-99F9-43AA-B28E-93FAFB410C36}" destId="{8C5494AA-3DBA-46FD-8EB1-5510F005FFFA}" srcOrd="2" destOrd="0" presId="urn:microsoft.com/office/officeart/2016/7/layout/BasicLinearProcessNumbered"/>
    <dgm:cxn modelId="{517C8AFF-AB61-454B-9BA8-149B6D928DEC}" type="presParOf" srcId="{3E1EF88C-99F9-43AA-B28E-93FAFB410C36}" destId="{DBB101C4-7EAE-40BF-95B4-DD4CCB274A69}" srcOrd="3" destOrd="0" presId="urn:microsoft.com/office/officeart/2016/7/layout/BasicLinearProcessNumbered"/>
    <dgm:cxn modelId="{1BCDF50E-BA95-4BEB-9CA4-CF207C5C385C}" type="presParOf" srcId="{DC650746-78BB-4452-B816-414DF5D27183}" destId="{2F0FBA9F-9674-4627-B093-F156A099F6FA}" srcOrd="1" destOrd="0" presId="urn:microsoft.com/office/officeart/2016/7/layout/BasicLinearProcessNumbered"/>
    <dgm:cxn modelId="{1BB498C7-FF8D-4943-94F2-6F0F99CCFF0E}" type="presParOf" srcId="{DC650746-78BB-4452-B816-414DF5D27183}" destId="{48DB124F-0AC4-48C9-88B0-22F716B6535D}" srcOrd="2" destOrd="0" presId="urn:microsoft.com/office/officeart/2016/7/layout/BasicLinearProcessNumbered"/>
    <dgm:cxn modelId="{C7859600-4FE4-4E79-9C8D-FCF3FADB6100}" type="presParOf" srcId="{48DB124F-0AC4-48C9-88B0-22F716B6535D}" destId="{4BFD9BA1-5CAE-4952-86C7-A992555FD9F4}" srcOrd="0" destOrd="0" presId="urn:microsoft.com/office/officeart/2016/7/layout/BasicLinearProcessNumbered"/>
    <dgm:cxn modelId="{E543BE18-C7B3-48D8-933D-9BA1326C5E9A}" type="presParOf" srcId="{48DB124F-0AC4-48C9-88B0-22F716B6535D}" destId="{E3569024-3173-4F68-AA53-6A8FEF7CA702}" srcOrd="1" destOrd="0" presId="urn:microsoft.com/office/officeart/2016/7/layout/BasicLinearProcessNumbered"/>
    <dgm:cxn modelId="{6FB1AACC-4157-4899-9E0C-55C8F91E4F0E}" type="presParOf" srcId="{48DB124F-0AC4-48C9-88B0-22F716B6535D}" destId="{FC16F166-CD5E-4D9D-9776-0841D1E1D02A}" srcOrd="2" destOrd="0" presId="urn:microsoft.com/office/officeart/2016/7/layout/BasicLinearProcessNumbered"/>
    <dgm:cxn modelId="{A81BA6E7-1149-4DC9-8883-817FF7755644}" type="presParOf" srcId="{48DB124F-0AC4-48C9-88B0-22F716B6535D}" destId="{84B2A5F8-EBA5-4B69-A55D-29B89B7333D1}" srcOrd="3" destOrd="0" presId="urn:microsoft.com/office/officeart/2016/7/layout/BasicLinearProcessNumbered"/>
    <dgm:cxn modelId="{644550C0-62A4-4820-A002-181464EB7620}" type="presParOf" srcId="{DC650746-78BB-4452-B816-414DF5D27183}" destId="{ECD132D1-ED88-414E-B171-67B60487B940}" srcOrd="3" destOrd="0" presId="urn:microsoft.com/office/officeart/2016/7/layout/BasicLinearProcessNumbered"/>
    <dgm:cxn modelId="{BF7B2419-207F-4D59-AD60-F977389108B9}" type="presParOf" srcId="{DC650746-78BB-4452-B816-414DF5D27183}" destId="{0EC9E835-2636-4823-A1BA-C64378E5E524}" srcOrd="4" destOrd="0" presId="urn:microsoft.com/office/officeart/2016/7/layout/BasicLinearProcessNumbered"/>
    <dgm:cxn modelId="{FB98524C-D7BE-4B1E-A538-67764B826FEB}" type="presParOf" srcId="{0EC9E835-2636-4823-A1BA-C64378E5E524}" destId="{801F755F-B0C7-4B85-9D5A-B9807F0A67E4}" srcOrd="0" destOrd="0" presId="urn:microsoft.com/office/officeart/2016/7/layout/BasicLinearProcessNumbered"/>
    <dgm:cxn modelId="{15506B93-2B88-46D9-9035-92D110B73EF6}" type="presParOf" srcId="{0EC9E835-2636-4823-A1BA-C64378E5E524}" destId="{2A3A7B54-3BBB-496B-A33B-1DCF477E5BA1}" srcOrd="1" destOrd="0" presId="urn:microsoft.com/office/officeart/2016/7/layout/BasicLinearProcessNumbered"/>
    <dgm:cxn modelId="{9FE27A6A-43C3-469B-9883-7D44AEDFA8FF}" type="presParOf" srcId="{0EC9E835-2636-4823-A1BA-C64378E5E524}" destId="{9DA6F884-0A95-46F8-8F21-FC37CFADE23B}" srcOrd="2" destOrd="0" presId="urn:microsoft.com/office/officeart/2016/7/layout/BasicLinearProcessNumbered"/>
    <dgm:cxn modelId="{8EC31CA8-2441-4A44-AF55-37A181522B9B}" type="presParOf" srcId="{0EC9E835-2636-4823-A1BA-C64378E5E524}" destId="{6CE006EB-B3E1-40AC-B4E1-23FAC12880E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8F268-DDCD-4592-A668-F78FE149BEBE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97980E-03F5-4DC7-94F4-0B1588370E9B}">
      <dgm:prSet/>
      <dgm:spPr/>
      <dgm:t>
        <a:bodyPr/>
        <a:lstStyle/>
        <a:p>
          <a:pPr algn="ctr"/>
          <a:r>
            <a:rPr lang="en-US" dirty="0"/>
            <a:t>5-DoF Custom-designed Robotic Arm resembling actual Cyber-Knife. End effector laser </a:t>
          </a:r>
        </a:p>
      </dgm:t>
    </dgm:pt>
    <dgm:pt modelId="{27B7A16F-BB3C-4E6B-AC88-DB8DCD30A66A}" type="parTrans" cxnId="{E08AA79D-D484-4B25-BAEE-3CAE67D82D68}">
      <dgm:prSet/>
      <dgm:spPr/>
      <dgm:t>
        <a:bodyPr/>
        <a:lstStyle/>
        <a:p>
          <a:endParaRPr lang="en-US"/>
        </a:p>
      </dgm:t>
    </dgm:pt>
    <dgm:pt modelId="{B3E3DC98-86F9-45C3-951A-7BCEEE8A0C74}" type="sibTrans" cxnId="{E08AA79D-D484-4B25-BAEE-3CAE67D82D6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81BA75F-5B6A-4E95-B2F9-1D87B1232B8E}">
      <dgm:prSet/>
      <dgm:spPr/>
      <dgm:t>
        <a:bodyPr/>
        <a:lstStyle/>
        <a:p>
          <a:pPr algn="ctr"/>
          <a:r>
            <a:rPr lang="en-US" dirty="0"/>
            <a:t>The</a:t>
          </a:r>
          <a:r>
            <a:rPr lang="en-US" baseline="0" dirty="0"/>
            <a:t> lengthy point of the end-effector is the representative laser beam, and the length of which is arbitrarily assumed to be 700mm.</a:t>
          </a:r>
          <a:endParaRPr lang="en-US" dirty="0"/>
        </a:p>
      </dgm:t>
    </dgm:pt>
    <dgm:pt modelId="{D94F1792-6225-47A3-AEA3-DBBD143F2066}" type="parTrans" cxnId="{7A230001-FAD9-4AA5-B6D6-5EE549313AE7}">
      <dgm:prSet/>
      <dgm:spPr/>
      <dgm:t>
        <a:bodyPr/>
        <a:lstStyle/>
        <a:p>
          <a:endParaRPr lang="en-US"/>
        </a:p>
      </dgm:t>
    </dgm:pt>
    <dgm:pt modelId="{34B18382-0374-4334-AD17-C1040296B244}" type="sibTrans" cxnId="{7A230001-FAD9-4AA5-B6D6-5EE549313AE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44F27FE-3389-40F3-9B60-B7695B5B0449}">
      <dgm:prSet/>
      <dgm:spPr/>
      <dgm:t>
        <a:bodyPr/>
        <a:lstStyle/>
        <a:p>
          <a:pPr algn="ctr"/>
          <a:r>
            <a:rPr lang="en-US" dirty="0"/>
            <a:t>We assume that the object is placed at a fixed point in the task space during the entire operation. </a:t>
          </a:r>
        </a:p>
      </dgm:t>
    </dgm:pt>
    <dgm:pt modelId="{03CCC609-8CEB-4CF6-A950-DFC4600EA14E}" type="parTrans" cxnId="{E9EF1048-45FA-4BB0-8DAE-A67E6E2F255F}">
      <dgm:prSet/>
      <dgm:spPr/>
      <dgm:t>
        <a:bodyPr/>
        <a:lstStyle/>
        <a:p>
          <a:endParaRPr lang="en-US"/>
        </a:p>
      </dgm:t>
    </dgm:pt>
    <dgm:pt modelId="{20CB284D-3D6F-406F-8E32-6AAF41DA8645}" type="sibTrans" cxnId="{E9EF1048-45FA-4BB0-8DAE-A67E6E2F255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8F1FE9D-CEBC-47B4-BFB9-E62A9C39D60F}">
      <dgm:prSet/>
      <dgm:spPr/>
      <dgm:t>
        <a:bodyPr/>
        <a:lstStyle/>
        <a:p>
          <a:pPr algn="ctr"/>
          <a:r>
            <a:rPr lang="en-US" dirty="0"/>
            <a:t>The X-Ray in actual Cyber-knife is replaced by a LiDAR to get position of the representative object.</a:t>
          </a:r>
        </a:p>
      </dgm:t>
    </dgm:pt>
    <dgm:pt modelId="{72B66FFA-CC7C-46C9-A77C-094B664CC76C}" type="parTrans" cxnId="{BDB0E65C-084F-4274-A350-621A1F04D313}">
      <dgm:prSet/>
      <dgm:spPr/>
      <dgm:t>
        <a:bodyPr/>
        <a:lstStyle/>
        <a:p>
          <a:endParaRPr lang="en-US"/>
        </a:p>
      </dgm:t>
    </dgm:pt>
    <dgm:pt modelId="{01CA6782-EC38-4A4A-BFB8-EB3CA82C783B}" type="sibTrans" cxnId="{BDB0E65C-084F-4274-A350-621A1F04D31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D27594B-05FB-42DE-967D-3B53ADCEC350}" type="pres">
      <dgm:prSet presAssocID="{2F58F268-DDCD-4592-A668-F78FE149BEBE}" presName="Name0" presStyleCnt="0">
        <dgm:presLayoutVars>
          <dgm:animLvl val="lvl"/>
          <dgm:resizeHandles val="exact"/>
        </dgm:presLayoutVars>
      </dgm:prSet>
      <dgm:spPr/>
    </dgm:pt>
    <dgm:pt modelId="{8031F6A0-C922-4FD8-9C7B-1D07FC67F21F}" type="pres">
      <dgm:prSet presAssocID="{7E97980E-03F5-4DC7-94F4-0B1588370E9B}" presName="compositeNode" presStyleCnt="0">
        <dgm:presLayoutVars>
          <dgm:bulletEnabled val="1"/>
        </dgm:presLayoutVars>
      </dgm:prSet>
      <dgm:spPr/>
    </dgm:pt>
    <dgm:pt modelId="{715F392E-C56E-42A4-A558-BDB106CE680C}" type="pres">
      <dgm:prSet presAssocID="{7E97980E-03F5-4DC7-94F4-0B1588370E9B}" presName="bgRect" presStyleLbl="bgAccFollowNode1" presStyleIdx="0" presStyleCnt="4"/>
      <dgm:spPr/>
    </dgm:pt>
    <dgm:pt modelId="{6B85606F-2FFF-4D88-9970-791E2DF782A8}" type="pres">
      <dgm:prSet presAssocID="{B3E3DC98-86F9-45C3-951A-7BCEEE8A0C74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32EE77B-31BA-493A-9394-986A92322DDB}" type="pres">
      <dgm:prSet presAssocID="{7E97980E-03F5-4DC7-94F4-0B1588370E9B}" presName="bottomLine" presStyleLbl="alignNode1" presStyleIdx="1" presStyleCnt="8">
        <dgm:presLayoutVars/>
      </dgm:prSet>
      <dgm:spPr/>
    </dgm:pt>
    <dgm:pt modelId="{A5ABAA85-06E5-4EE2-A00C-72DD39D73210}" type="pres">
      <dgm:prSet presAssocID="{7E97980E-03F5-4DC7-94F4-0B1588370E9B}" presName="nodeText" presStyleLbl="bgAccFollowNode1" presStyleIdx="0" presStyleCnt="4">
        <dgm:presLayoutVars>
          <dgm:bulletEnabled val="1"/>
        </dgm:presLayoutVars>
      </dgm:prSet>
      <dgm:spPr/>
    </dgm:pt>
    <dgm:pt modelId="{5E687580-FBB7-4D17-B641-44C5CB6A18D9}" type="pres">
      <dgm:prSet presAssocID="{B3E3DC98-86F9-45C3-951A-7BCEEE8A0C74}" presName="sibTrans" presStyleCnt="0"/>
      <dgm:spPr/>
    </dgm:pt>
    <dgm:pt modelId="{2A1A78E0-B72A-4E93-923C-06EED26D7A23}" type="pres">
      <dgm:prSet presAssocID="{C44F27FE-3389-40F3-9B60-B7695B5B0449}" presName="compositeNode" presStyleCnt="0">
        <dgm:presLayoutVars>
          <dgm:bulletEnabled val="1"/>
        </dgm:presLayoutVars>
      </dgm:prSet>
      <dgm:spPr/>
    </dgm:pt>
    <dgm:pt modelId="{0D582CB8-6856-4057-9CA7-97CBCE9D9072}" type="pres">
      <dgm:prSet presAssocID="{C44F27FE-3389-40F3-9B60-B7695B5B0449}" presName="bgRect" presStyleLbl="bgAccFollowNode1" presStyleIdx="1" presStyleCnt="4"/>
      <dgm:spPr/>
    </dgm:pt>
    <dgm:pt modelId="{E0E8F09D-A63C-41CE-B4F6-0C46A2569578}" type="pres">
      <dgm:prSet presAssocID="{20CB284D-3D6F-406F-8E32-6AAF41DA864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B800929-FD75-4BE3-942E-B5157EC18A54}" type="pres">
      <dgm:prSet presAssocID="{C44F27FE-3389-40F3-9B60-B7695B5B0449}" presName="bottomLine" presStyleLbl="alignNode1" presStyleIdx="3" presStyleCnt="8">
        <dgm:presLayoutVars/>
      </dgm:prSet>
      <dgm:spPr/>
    </dgm:pt>
    <dgm:pt modelId="{F42192F2-0FE6-46B5-94A8-7BC5D67595C9}" type="pres">
      <dgm:prSet presAssocID="{C44F27FE-3389-40F3-9B60-B7695B5B0449}" presName="nodeText" presStyleLbl="bgAccFollowNode1" presStyleIdx="1" presStyleCnt="4">
        <dgm:presLayoutVars>
          <dgm:bulletEnabled val="1"/>
        </dgm:presLayoutVars>
      </dgm:prSet>
      <dgm:spPr/>
    </dgm:pt>
    <dgm:pt modelId="{E4BFCAB0-C2DC-430C-8199-8EB76DFE7317}" type="pres">
      <dgm:prSet presAssocID="{20CB284D-3D6F-406F-8E32-6AAF41DA8645}" presName="sibTrans" presStyleCnt="0"/>
      <dgm:spPr/>
    </dgm:pt>
    <dgm:pt modelId="{7C371343-678B-44AD-BDD4-660B8CAD5D76}" type="pres">
      <dgm:prSet presAssocID="{981BA75F-5B6A-4E95-B2F9-1D87B1232B8E}" presName="compositeNode" presStyleCnt="0">
        <dgm:presLayoutVars>
          <dgm:bulletEnabled val="1"/>
        </dgm:presLayoutVars>
      </dgm:prSet>
      <dgm:spPr/>
    </dgm:pt>
    <dgm:pt modelId="{7FCCC1AA-7DBA-4FD7-810C-0A6E68CE299A}" type="pres">
      <dgm:prSet presAssocID="{981BA75F-5B6A-4E95-B2F9-1D87B1232B8E}" presName="bgRect" presStyleLbl="bgAccFollowNode1" presStyleIdx="2" presStyleCnt="4"/>
      <dgm:spPr/>
    </dgm:pt>
    <dgm:pt modelId="{AAEEDBC2-A2EB-4770-A1D9-D21D63CEF006}" type="pres">
      <dgm:prSet presAssocID="{34B18382-0374-4334-AD17-C1040296B244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5E5DC29-8737-4733-844A-490A8D11E902}" type="pres">
      <dgm:prSet presAssocID="{981BA75F-5B6A-4E95-B2F9-1D87B1232B8E}" presName="bottomLine" presStyleLbl="alignNode1" presStyleIdx="5" presStyleCnt="8">
        <dgm:presLayoutVars/>
      </dgm:prSet>
      <dgm:spPr/>
    </dgm:pt>
    <dgm:pt modelId="{F9B0DEF9-4671-472E-BE6E-87688E35582C}" type="pres">
      <dgm:prSet presAssocID="{981BA75F-5B6A-4E95-B2F9-1D87B1232B8E}" presName="nodeText" presStyleLbl="bgAccFollowNode1" presStyleIdx="2" presStyleCnt="4">
        <dgm:presLayoutVars>
          <dgm:bulletEnabled val="1"/>
        </dgm:presLayoutVars>
      </dgm:prSet>
      <dgm:spPr/>
    </dgm:pt>
    <dgm:pt modelId="{CE6C36BC-F6D6-402E-9B87-0F643923BD5C}" type="pres">
      <dgm:prSet presAssocID="{34B18382-0374-4334-AD17-C1040296B244}" presName="sibTrans" presStyleCnt="0"/>
      <dgm:spPr/>
    </dgm:pt>
    <dgm:pt modelId="{0E28CEFE-6FAB-4E06-93B4-5EF08900C3B9}" type="pres">
      <dgm:prSet presAssocID="{98F1FE9D-CEBC-47B4-BFB9-E62A9C39D60F}" presName="compositeNode" presStyleCnt="0">
        <dgm:presLayoutVars>
          <dgm:bulletEnabled val="1"/>
        </dgm:presLayoutVars>
      </dgm:prSet>
      <dgm:spPr/>
    </dgm:pt>
    <dgm:pt modelId="{4DB209B7-05A3-4BA8-A0AA-742F29BC4084}" type="pres">
      <dgm:prSet presAssocID="{98F1FE9D-CEBC-47B4-BFB9-E62A9C39D60F}" presName="bgRect" presStyleLbl="bgAccFollowNode1" presStyleIdx="3" presStyleCnt="4"/>
      <dgm:spPr/>
    </dgm:pt>
    <dgm:pt modelId="{E61FDF82-E230-455C-B14C-60799F9825AC}" type="pres">
      <dgm:prSet presAssocID="{01CA6782-EC38-4A4A-BFB8-EB3CA82C783B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411D4A4-E3B3-405F-B506-6CDD3C0BBE38}" type="pres">
      <dgm:prSet presAssocID="{98F1FE9D-CEBC-47B4-BFB9-E62A9C39D60F}" presName="bottomLine" presStyleLbl="alignNode1" presStyleIdx="7" presStyleCnt="8">
        <dgm:presLayoutVars/>
      </dgm:prSet>
      <dgm:spPr/>
    </dgm:pt>
    <dgm:pt modelId="{1A8C31CB-55F9-43E3-BE36-F15E7A661019}" type="pres">
      <dgm:prSet presAssocID="{98F1FE9D-CEBC-47B4-BFB9-E62A9C39D60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A230001-FAD9-4AA5-B6D6-5EE549313AE7}" srcId="{2F58F268-DDCD-4592-A668-F78FE149BEBE}" destId="{981BA75F-5B6A-4E95-B2F9-1D87B1232B8E}" srcOrd="2" destOrd="0" parTransId="{D94F1792-6225-47A3-AEA3-DBBD143F2066}" sibTransId="{34B18382-0374-4334-AD17-C1040296B244}"/>
    <dgm:cxn modelId="{6A64BD02-EC40-444C-A1A7-DF26F1A04153}" type="presOf" srcId="{981BA75F-5B6A-4E95-B2F9-1D87B1232B8E}" destId="{F9B0DEF9-4671-472E-BE6E-87688E35582C}" srcOrd="1" destOrd="0" presId="urn:microsoft.com/office/officeart/2016/7/layout/BasicLinearProcessNumbered"/>
    <dgm:cxn modelId="{E83CA616-A822-43B2-B84F-C58E55FB4AA7}" type="presOf" srcId="{34B18382-0374-4334-AD17-C1040296B244}" destId="{AAEEDBC2-A2EB-4770-A1D9-D21D63CEF006}" srcOrd="0" destOrd="0" presId="urn:microsoft.com/office/officeart/2016/7/layout/BasicLinearProcessNumbered"/>
    <dgm:cxn modelId="{52BC8324-2D75-4AEF-8300-08B12C453D80}" type="presOf" srcId="{2F58F268-DDCD-4592-A668-F78FE149BEBE}" destId="{6D27594B-05FB-42DE-967D-3B53ADCEC350}" srcOrd="0" destOrd="0" presId="urn:microsoft.com/office/officeart/2016/7/layout/BasicLinearProcessNumbered"/>
    <dgm:cxn modelId="{BDB0E65C-084F-4274-A350-621A1F04D313}" srcId="{2F58F268-DDCD-4592-A668-F78FE149BEBE}" destId="{98F1FE9D-CEBC-47B4-BFB9-E62A9C39D60F}" srcOrd="3" destOrd="0" parTransId="{72B66FFA-CC7C-46C9-A77C-094B664CC76C}" sibTransId="{01CA6782-EC38-4A4A-BFB8-EB3CA82C783B}"/>
    <dgm:cxn modelId="{E9EF1048-45FA-4BB0-8DAE-A67E6E2F255F}" srcId="{2F58F268-DDCD-4592-A668-F78FE149BEBE}" destId="{C44F27FE-3389-40F3-9B60-B7695B5B0449}" srcOrd="1" destOrd="0" parTransId="{03CCC609-8CEB-4CF6-A950-DFC4600EA14E}" sibTransId="{20CB284D-3D6F-406F-8E32-6AAF41DA8645}"/>
    <dgm:cxn modelId="{2C544D57-BAF2-4C01-A612-14AD8E2705EC}" type="presOf" srcId="{C44F27FE-3389-40F3-9B60-B7695B5B0449}" destId="{0D582CB8-6856-4057-9CA7-97CBCE9D9072}" srcOrd="0" destOrd="0" presId="urn:microsoft.com/office/officeart/2016/7/layout/BasicLinearProcessNumbered"/>
    <dgm:cxn modelId="{EB0E1F85-7194-4F10-B470-A9FE61D83D0C}" type="presOf" srcId="{7E97980E-03F5-4DC7-94F4-0B1588370E9B}" destId="{A5ABAA85-06E5-4EE2-A00C-72DD39D73210}" srcOrd="1" destOrd="0" presId="urn:microsoft.com/office/officeart/2016/7/layout/BasicLinearProcessNumbered"/>
    <dgm:cxn modelId="{BF866B8E-4236-4838-8C36-AACDBB0015E7}" type="presOf" srcId="{01CA6782-EC38-4A4A-BFB8-EB3CA82C783B}" destId="{E61FDF82-E230-455C-B14C-60799F9825AC}" srcOrd="0" destOrd="0" presId="urn:microsoft.com/office/officeart/2016/7/layout/BasicLinearProcessNumbered"/>
    <dgm:cxn modelId="{5CE9B29C-B882-4DB1-A09F-5ED1CD91FBE9}" type="presOf" srcId="{98F1FE9D-CEBC-47B4-BFB9-E62A9C39D60F}" destId="{4DB209B7-05A3-4BA8-A0AA-742F29BC4084}" srcOrd="0" destOrd="0" presId="urn:microsoft.com/office/officeart/2016/7/layout/BasicLinearProcessNumbered"/>
    <dgm:cxn modelId="{E08AA79D-D484-4B25-BAEE-3CAE67D82D68}" srcId="{2F58F268-DDCD-4592-A668-F78FE149BEBE}" destId="{7E97980E-03F5-4DC7-94F4-0B1588370E9B}" srcOrd="0" destOrd="0" parTransId="{27B7A16F-BB3C-4E6B-AC88-DB8DCD30A66A}" sibTransId="{B3E3DC98-86F9-45C3-951A-7BCEEE8A0C74}"/>
    <dgm:cxn modelId="{2FD1EAAF-1045-42E8-B553-762833AFB47B}" type="presOf" srcId="{C44F27FE-3389-40F3-9B60-B7695B5B0449}" destId="{F42192F2-0FE6-46B5-94A8-7BC5D67595C9}" srcOrd="1" destOrd="0" presId="urn:microsoft.com/office/officeart/2016/7/layout/BasicLinearProcessNumbered"/>
    <dgm:cxn modelId="{BA07BDB6-D07A-4AA4-BE91-DDB6440AF925}" type="presOf" srcId="{98F1FE9D-CEBC-47B4-BFB9-E62A9C39D60F}" destId="{1A8C31CB-55F9-43E3-BE36-F15E7A661019}" srcOrd="1" destOrd="0" presId="urn:microsoft.com/office/officeart/2016/7/layout/BasicLinearProcessNumbered"/>
    <dgm:cxn modelId="{0ADADCC1-897E-4EC4-8590-16B6BDB43489}" type="presOf" srcId="{20CB284D-3D6F-406F-8E32-6AAF41DA8645}" destId="{E0E8F09D-A63C-41CE-B4F6-0C46A2569578}" srcOrd="0" destOrd="0" presId="urn:microsoft.com/office/officeart/2016/7/layout/BasicLinearProcessNumbered"/>
    <dgm:cxn modelId="{CC06E3D1-7CE5-4863-820D-DFB42A32F6B3}" type="presOf" srcId="{981BA75F-5B6A-4E95-B2F9-1D87B1232B8E}" destId="{7FCCC1AA-7DBA-4FD7-810C-0A6E68CE299A}" srcOrd="0" destOrd="0" presId="urn:microsoft.com/office/officeart/2016/7/layout/BasicLinearProcessNumbered"/>
    <dgm:cxn modelId="{B8062AF6-47B0-4CAF-8D46-A5A2658F99B5}" type="presOf" srcId="{7E97980E-03F5-4DC7-94F4-0B1588370E9B}" destId="{715F392E-C56E-42A4-A558-BDB106CE680C}" srcOrd="0" destOrd="0" presId="urn:microsoft.com/office/officeart/2016/7/layout/BasicLinearProcessNumbered"/>
    <dgm:cxn modelId="{2A56E7FD-C8DC-467E-AC86-7013A59DD98C}" type="presOf" srcId="{B3E3DC98-86F9-45C3-951A-7BCEEE8A0C74}" destId="{6B85606F-2FFF-4D88-9970-791E2DF782A8}" srcOrd="0" destOrd="0" presId="urn:microsoft.com/office/officeart/2016/7/layout/BasicLinearProcessNumbered"/>
    <dgm:cxn modelId="{7DE3DF27-21A1-4020-AB42-E568C64FEC4D}" type="presParOf" srcId="{6D27594B-05FB-42DE-967D-3B53ADCEC350}" destId="{8031F6A0-C922-4FD8-9C7B-1D07FC67F21F}" srcOrd="0" destOrd="0" presId="urn:microsoft.com/office/officeart/2016/7/layout/BasicLinearProcessNumbered"/>
    <dgm:cxn modelId="{A4CA662F-BA32-4112-9BB2-72405D487828}" type="presParOf" srcId="{8031F6A0-C922-4FD8-9C7B-1D07FC67F21F}" destId="{715F392E-C56E-42A4-A558-BDB106CE680C}" srcOrd="0" destOrd="0" presId="urn:microsoft.com/office/officeart/2016/7/layout/BasicLinearProcessNumbered"/>
    <dgm:cxn modelId="{D298B5F2-F8A0-4D68-AED5-6DB14062E249}" type="presParOf" srcId="{8031F6A0-C922-4FD8-9C7B-1D07FC67F21F}" destId="{6B85606F-2FFF-4D88-9970-791E2DF782A8}" srcOrd="1" destOrd="0" presId="urn:microsoft.com/office/officeart/2016/7/layout/BasicLinearProcessNumbered"/>
    <dgm:cxn modelId="{92EEFC7C-3311-47F2-8192-4CFB6AE6C3C1}" type="presParOf" srcId="{8031F6A0-C922-4FD8-9C7B-1D07FC67F21F}" destId="{832EE77B-31BA-493A-9394-986A92322DDB}" srcOrd="2" destOrd="0" presId="urn:microsoft.com/office/officeart/2016/7/layout/BasicLinearProcessNumbered"/>
    <dgm:cxn modelId="{CD431C17-25EB-4D13-B53B-6051CA5CCFB4}" type="presParOf" srcId="{8031F6A0-C922-4FD8-9C7B-1D07FC67F21F}" destId="{A5ABAA85-06E5-4EE2-A00C-72DD39D73210}" srcOrd="3" destOrd="0" presId="urn:microsoft.com/office/officeart/2016/7/layout/BasicLinearProcessNumbered"/>
    <dgm:cxn modelId="{5B58DFBC-ED4A-4F02-B19A-2D5E32039B19}" type="presParOf" srcId="{6D27594B-05FB-42DE-967D-3B53ADCEC350}" destId="{5E687580-FBB7-4D17-B641-44C5CB6A18D9}" srcOrd="1" destOrd="0" presId="urn:microsoft.com/office/officeart/2016/7/layout/BasicLinearProcessNumbered"/>
    <dgm:cxn modelId="{5CA8B218-3C37-4627-9D23-328D283DD9F2}" type="presParOf" srcId="{6D27594B-05FB-42DE-967D-3B53ADCEC350}" destId="{2A1A78E0-B72A-4E93-923C-06EED26D7A23}" srcOrd="2" destOrd="0" presId="urn:microsoft.com/office/officeart/2016/7/layout/BasicLinearProcessNumbered"/>
    <dgm:cxn modelId="{9C90A08E-0046-4880-AED7-AEB6398F64B9}" type="presParOf" srcId="{2A1A78E0-B72A-4E93-923C-06EED26D7A23}" destId="{0D582CB8-6856-4057-9CA7-97CBCE9D9072}" srcOrd="0" destOrd="0" presId="urn:microsoft.com/office/officeart/2016/7/layout/BasicLinearProcessNumbered"/>
    <dgm:cxn modelId="{5897C1DF-B527-44FB-B18D-FFBF61462B01}" type="presParOf" srcId="{2A1A78E0-B72A-4E93-923C-06EED26D7A23}" destId="{E0E8F09D-A63C-41CE-B4F6-0C46A2569578}" srcOrd="1" destOrd="0" presId="urn:microsoft.com/office/officeart/2016/7/layout/BasicLinearProcessNumbered"/>
    <dgm:cxn modelId="{904266F2-27E7-46CB-8524-69F9F605C2CF}" type="presParOf" srcId="{2A1A78E0-B72A-4E93-923C-06EED26D7A23}" destId="{DB800929-FD75-4BE3-942E-B5157EC18A54}" srcOrd="2" destOrd="0" presId="urn:microsoft.com/office/officeart/2016/7/layout/BasicLinearProcessNumbered"/>
    <dgm:cxn modelId="{03228CD6-922B-4961-930B-45B74E025269}" type="presParOf" srcId="{2A1A78E0-B72A-4E93-923C-06EED26D7A23}" destId="{F42192F2-0FE6-46B5-94A8-7BC5D67595C9}" srcOrd="3" destOrd="0" presId="urn:microsoft.com/office/officeart/2016/7/layout/BasicLinearProcessNumbered"/>
    <dgm:cxn modelId="{358DEE65-BE97-4195-87C1-11628729404E}" type="presParOf" srcId="{6D27594B-05FB-42DE-967D-3B53ADCEC350}" destId="{E4BFCAB0-C2DC-430C-8199-8EB76DFE7317}" srcOrd="3" destOrd="0" presId="urn:microsoft.com/office/officeart/2016/7/layout/BasicLinearProcessNumbered"/>
    <dgm:cxn modelId="{DF21E362-C17F-4E42-A218-B10803876114}" type="presParOf" srcId="{6D27594B-05FB-42DE-967D-3B53ADCEC350}" destId="{7C371343-678B-44AD-BDD4-660B8CAD5D76}" srcOrd="4" destOrd="0" presId="urn:microsoft.com/office/officeart/2016/7/layout/BasicLinearProcessNumbered"/>
    <dgm:cxn modelId="{11416AED-D42F-4F08-8FD5-4FF4B08B02B7}" type="presParOf" srcId="{7C371343-678B-44AD-BDD4-660B8CAD5D76}" destId="{7FCCC1AA-7DBA-4FD7-810C-0A6E68CE299A}" srcOrd="0" destOrd="0" presId="urn:microsoft.com/office/officeart/2016/7/layout/BasicLinearProcessNumbered"/>
    <dgm:cxn modelId="{A6E09876-CC09-44D5-AD55-105EB88B1492}" type="presParOf" srcId="{7C371343-678B-44AD-BDD4-660B8CAD5D76}" destId="{AAEEDBC2-A2EB-4770-A1D9-D21D63CEF006}" srcOrd="1" destOrd="0" presId="urn:microsoft.com/office/officeart/2016/7/layout/BasicLinearProcessNumbered"/>
    <dgm:cxn modelId="{CE645968-9CA4-4260-9916-F87BD3695DC1}" type="presParOf" srcId="{7C371343-678B-44AD-BDD4-660B8CAD5D76}" destId="{45E5DC29-8737-4733-844A-490A8D11E902}" srcOrd="2" destOrd="0" presId="urn:microsoft.com/office/officeart/2016/7/layout/BasicLinearProcessNumbered"/>
    <dgm:cxn modelId="{6D88E7EC-FBD0-42DA-BC78-1BF2B54C8502}" type="presParOf" srcId="{7C371343-678B-44AD-BDD4-660B8CAD5D76}" destId="{F9B0DEF9-4671-472E-BE6E-87688E35582C}" srcOrd="3" destOrd="0" presId="urn:microsoft.com/office/officeart/2016/7/layout/BasicLinearProcessNumbered"/>
    <dgm:cxn modelId="{566C52C4-41EB-42B1-BDBD-3B72001A43EF}" type="presParOf" srcId="{6D27594B-05FB-42DE-967D-3B53ADCEC350}" destId="{CE6C36BC-F6D6-402E-9B87-0F643923BD5C}" srcOrd="5" destOrd="0" presId="urn:microsoft.com/office/officeart/2016/7/layout/BasicLinearProcessNumbered"/>
    <dgm:cxn modelId="{0A92F785-355B-468E-9A73-349FC9341DCB}" type="presParOf" srcId="{6D27594B-05FB-42DE-967D-3B53ADCEC350}" destId="{0E28CEFE-6FAB-4E06-93B4-5EF08900C3B9}" srcOrd="6" destOrd="0" presId="urn:microsoft.com/office/officeart/2016/7/layout/BasicLinearProcessNumbered"/>
    <dgm:cxn modelId="{24AF1F48-F983-4220-8193-125D284BD00D}" type="presParOf" srcId="{0E28CEFE-6FAB-4E06-93B4-5EF08900C3B9}" destId="{4DB209B7-05A3-4BA8-A0AA-742F29BC4084}" srcOrd="0" destOrd="0" presId="urn:microsoft.com/office/officeart/2016/7/layout/BasicLinearProcessNumbered"/>
    <dgm:cxn modelId="{31186D4E-6D57-48AA-87AE-AE391250560D}" type="presParOf" srcId="{0E28CEFE-6FAB-4E06-93B4-5EF08900C3B9}" destId="{E61FDF82-E230-455C-B14C-60799F9825AC}" srcOrd="1" destOrd="0" presId="urn:microsoft.com/office/officeart/2016/7/layout/BasicLinearProcessNumbered"/>
    <dgm:cxn modelId="{27AB0DBC-A9F4-4DF9-B152-F4E97D9A5BAE}" type="presParOf" srcId="{0E28CEFE-6FAB-4E06-93B4-5EF08900C3B9}" destId="{1411D4A4-E3B3-405F-B506-6CDD3C0BBE38}" srcOrd="2" destOrd="0" presId="urn:microsoft.com/office/officeart/2016/7/layout/BasicLinearProcessNumbered"/>
    <dgm:cxn modelId="{D30DF67E-E699-4572-8CCE-DE7D619FCADB}" type="presParOf" srcId="{0E28CEFE-6FAB-4E06-93B4-5EF08900C3B9}" destId="{1A8C31CB-55F9-43E3-BE36-F15E7A66101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Get Object Coordinates using LiDAR.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Solve IK to find Path and Joint angles.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Use FK to reach position and follow the trajectory.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Aim</a:t>
          </a:r>
          <a:r>
            <a:rPr lang="en-US" baseline="0" dirty="0"/>
            <a:t> LASER at object from various angles.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E3407-CE42-4916-9A4D-8ED4DE22DE1C}">
      <dsp:nvSpPr>
        <dsp:cNvPr id="0" name=""/>
        <dsp:cNvSpPr/>
      </dsp:nvSpPr>
      <dsp:spPr>
        <a:xfrm>
          <a:off x="0" y="0"/>
          <a:ext cx="3008947" cy="39862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589" tIns="330200" rIns="23458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 able to vector in the laser on the object within workspace in multiple orientations</a:t>
          </a:r>
        </a:p>
      </dsp:txBody>
      <dsp:txXfrm>
        <a:off x="0" y="1514760"/>
        <a:ext cx="3008947" cy="2391727"/>
      </dsp:txXfrm>
    </dsp:sp>
    <dsp:sp modelId="{88ACA409-ACE4-4FB7-ABE7-C88A4D103D31}">
      <dsp:nvSpPr>
        <dsp:cNvPr id="0" name=""/>
        <dsp:cNvSpPr/>
      </dsp:nvSpPr>
      <dsp:spPr>
        <a:xfrm>
          <a:off x="906541" y="398621"/>
          <a:ext cx="1195863" cy="11958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234" tIns="12700" rIns="932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81671" y="573751"/>
        <a:ext cx="845603" cy="845603"/>
      </dsp:txXfrm>
    </dsp:sp>
    <dsp:sp modelId="{8C5494AA-3DBA-46FD-8EB1-5510F005FFFA}">
      <dsp:nvSpPr>
        <dsp:cNvPr id="0" name=""/>
        <dsp:cNvSpPr/>
      </dsp:nvSpPr>
      <dsp:spPr>
        <a:xfrm>
          <a:off x="0" y="3986141"/>
          <a:ext cx="300894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FD9BA1-5CAE-4952-86C7-A992555FD9F4}">
      <dsp:nvSpPr>
        <dsp:cNvPr id="0" name=""/>
        <dsp:cNvSpPr/>
      </dsp:nvSpPr>
      <dsp:spPr>
        <a:xfrm>
          <a:off x="3309842" y="0"/>
          <a:ext cx="3008947" cy="39862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589" tIns="330200" rIns="23458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robot arm should be able to position itself without hitting the workspace</a:t>
          </a:r>
        </a:p>
      </dsp:txBody>
      <dsp:txXfrm>
        <a:off x="3309842" y="1514760"/>
        <a:ext cx="3008947" cy="2391727"/>
      </dsp:txXfrm>
    </dsp:sp>
    <dsp:sp modelId="{E3569024-3173-4F68-AA53-6A8FEF7CA702}">
      <dsp:nvSpPr>
        <dsp:cNvPr id="0" name=""/>
        <dsp:cNvSpPr/>
      </dsp:nvSpPr>
      <dsp:spPr>
        <a:xfrm>
          <a:off x="4216384" y="398621"/>
          <a:ext cx="1195863" cy="11958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234" tIns="12700" rIns="932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391514" y="573751"/>
        <a:ext cx="845603" cy="845603"/>
      </dsp:txXfrm>
    </dsp:sp>
    <dsp:sp modelId="{FC16F166-CD5E-4D9D-9776-0841D1E1D02A}">
      <dsp:nvSpPr>
        <dsp:cNvPr id="0" name=""/>
        <dsp:cNvSpPr/>
      </dsp:nvSpPr>
      <dsp:spPr>
        <a:xfrm>
          <a:off x="3309842" y="3986141"/>
          <a:ext cx="300894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1F755F-B0C7-4B85-9D5A-B9807F0A67E4}">
      <dsp:nvSpPr>
        <dsp:cNvPr id="0" name=""/>
        <dsp:cNvSpPr/>
      </dsp:nvSpPr>
      <dsp:spPr>
        <a:xfrm>
          <a:off x="6619684" y="0"/>
          <a:ext cx="3008947" cy="39862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589" tIns="330200" rIns="23458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 accurate enough for medical applications</a:t>
          </a:r>
        </a:p>
      </dsp:txBody>
      <dsp:txXfrm>
        <a:off x="6619684" y="1514760"/>
        <a:ext cx="3008947" cy="2391727"/>
      </dsp:txXfrm>
    </dsp:sp>
    <dsp:sp modelId="{2A3A7B54-3BBB-496B-A33B-1DCF477E5BA1}">
      <dsp:nvSpPr>
        <dsp:cNvPr id="0" name=""/>
        <dsp:cNvSpPr/>
      </dsp:nvSpPr>
      <dsp:spPr>
        <a:xfrm>
          <a:off x="7526226" y="398621"/>
          <a:ext cx="1195863" cy="11958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234" tIns="12700" rIns="932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701356" y="573751"/>
        <a:ext cx="845603" cy="845603"/>
      </dsp:txXfrm>
    </dsp:sp>
    <dsp:sp modelId="{9DA6F884-0A95-46F8-8F21-FC37CFADE23B}">
      <dsp:nvSpPr>
        <dsp:cNvPr id="0" name=""/>
        <dsp:cNvSpPr/>
      </dsp:nvSpPr>
      <dsp:spPr>
        <a:xfrm>
          <a:off x="6619684" y="3986141"/>
          <a:ext cx="300894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F392E-C56E-42A4-A558-BDB106CE680C}">
      <dsp:nvSpPr>
        <dsp:cNvPr id="0" name=""/>
        <dsp:cNvSpPr/>
      </dsp:nvSpPr>
      <dsp:spPr>
        <a:xfrm>
          <a:off x="2820" y="426573"/>
          <a:ext cx="2237904" cy="31330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76" tIns="330200" rIns="174476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5-DoF Custom-designed Robotic Arm resembling actual Cyber-Knife. End effector laser </a:t>
          </a:r>
        </a:p>
      </dsp:txBody>
      <dsp:txXfrm>
        <a:off x="2820" y="1617138"/>
        <a:ext cx="2237904" cy="1879839"/>
      </dsp:txXfrm>
    </dsp:sp>
    <dsp:sp modelId="{6B85606F-2FFF-4D88-9970-791E2DF782A8}">
      <dsp:nvSpPr>
        <dsp:cNvPr id="0" name=""/>
        <dsp:cNvSpPr/>
      </dsp:nvSpPr>
      <dsp:spPr>
        <a:xfrm>
          <a:off x="651813" y="739879"/>
          <a:ext cx="939919" cy="939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80" tIns="12700" rIns="7328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789461" y="877527"/>
        <a:ext cx="664623" cy="664623"/>
      </dsp:txXfrm>
    </dsp:sp>
    <dsp:sp modelId="{832EE77B-31BA-493A-9394-986A92322DDB}">
      <dsp:nvSpPr>
        <dsp:cNvPr id="0" name=""/>
        <dsp:cNvSpPr/>
      </dsp:nvSpPr>
      <dsp:spPr>
        <a:xfrm>
          <a:off x="2820" y="3559567"/>
          <a:ext cx="2237904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582CB8-6856-4057-9CA7-97CBCE9D9072}">
      <dsp:nvSpPr>
        <dsp:cNvPr id="0" name=""/>
        <dsp:cNvSpPr/>
      </dsp:nvSpPr>
      <dsp:spPr>
        <a:xfrm>
          <a:off x="2464516" y="426573"/>
          <a:ext cx="2237904" cy="31330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76" tIns="330200" rIns="174476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assume that the object is placed at a fixed point in the task space during the entire operation. </a:t>
          </a:r>
        </a:p>
      </dsp:txBody>
      <dsp:txXfrm>
        <a:off x="2464516" y="1617138"/>
        <a:ext cx="2237904" cy="1879839"/>
      </dsp:txXfrm>
    </dsp:sp>
    <dsp:sp modelId="{E0E8F09D-A63C-41CE-B4F6-0C46A2569578}">
      <dsp:nvSpPr>
        <dsp:cNvPr id="0" name=""/>
        <dsp:cNvSpPr/>
      </dsp:nvSpPr>
      <dsp:spPr>
        <a:xfrm>
          <a:off x="3113508" y="739879"/>
          <a:ext cx="939919" cy="939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80" tIns="12700" rIns="7328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251156" y="877527"/>
        <a:ext cx="664623" cy="664623"/>
      </dsp:txXfrm>
    </dsp:sp>
    <dsp:sp modelId="{DB800929-FD75-4BE3-942E-B5157EC18A54}">
      <dsp:nvSpPr>
        <dsp:cNvPr id="0" name=""/>
        <dsp:cNvSpPr/>
      </dsp:nvSpPr>
      <dsp:spPr>
        <a:xfrm>
          <a:off x="2464516" y="3559567"/>
          <a:ext cx="2237904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CC1AA-7DBA-4FD7-810C-0A6E68CE299A}">
      <dsp:nvSpPr>
        <dsp:cNvPr id="0" name=""/>
        <dsp:cNvSpPr/>
      </dsp:nvSpPr>
      <dsp:spPr>
        <a:xfrm>
          <a:off x="4926211" y="426573"/>
          <a:ext cx="2237904" cy="31330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76" tIns="330200" rIns="174476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</a:t>
          </a:r>
          <a:r>
            <a:rPr lang="en-US" sz="1400" kern="1200" baseline="0" dirty="0"/>
            <a:t> lengthy point of the end-effector is the representative laser beam, and the length of which is arbitrarily assumed to be 700mm.</a:t>
          </a:r>
          <a:endParaRPr lang="en-US" sz="1400" kern="1200" dirty="0"/>
        </a:p>
      </dsp:txBody>
      <dsp:txXfrm>
        <a:off x="4926211" y="1617138"/>
        <a:ext cx="2237904" cy="1879839"/>
      </dsp:txXfrm>
    </dsp:sp>
    <dsp:sp modelId="{AAEEDBC2-A2EB-4770-A1D9-D21D63CEF006}">
      <dsp:nvSpPr>
        <dsp:cNvPr id="0" name=""/>
        <dsp:cNvSpPr/>
      </dsp:nvSpPr>
      <dsp:spPr>
        <a:xfrm>
          <a:off x="5575203" y="739879"/>
          <a:ext cx="939919" cy="939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80" tIns="12700" rIns="7328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5712851" y="877527"/>
        <a:ext cx="664623" cy="664623"/>
      </dsp:txXfrm>
    </dsp:sp>
    <dsp:sp modelId="{45E5DC29-8737-4733-844A-490A8D11E902}">
      <dsp:nvSpPr>
        <dsp:cNvPr id="0" name=""/>
        <dsp:cNvSpPr/>
      </dsp:nvSpPr>
      <dsp:spPr>
        <a:xfrm>
          <a:off x="4926211" y="3559567"/>
          <a:ext cx="2237904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B209B7-05A3-4BA8-A0AA-742F29BC4084}">
      <dsp:nvSpPr>
        <dsp:cNvPr id="0" name=""/>
        <dsp:cNvSpPr/>
      </dsp:nvSpPr>
      <dsp:spPr>
        <a:xfrm>
          <a:off x="7387906" y="426573"/>
          <a:ext cx="2237904" cy="313306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76" tIns="330200" rIns="174476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X-Ray in actual Cyber-knife is replaced by a LiDAR to get position of the representative object.</a:t>
          </a:r>
        </a:p>
      </dsp:txBody>
      <dsp:txXfrm>
        <a:off x="7387906" y="1617138"/>
        <a:ext cx="2237904" cy="1879839"/>
      </dsp:txXfrm>
    </dsp:sp>
    <dsp:sp modelId="{E61FDF82-E230-455C-B14C-60799F9825AC}">
      <dsp:nvSpPr>
        <dsp:cNvPr id="0" name=""/>
        <dsp:cNvSpPr/>
      </dsp:nvSpPr>
      <dsp:spPr>
        <a:xfrm>
          <a:off x="8036898" y="739879"/>
          <a:ext cx="939919" cy="939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280" tIns="12700" rIns="73280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4</a:t>
          </a:r>
        </a:p>
      </dsp:txBody>
      <dsp:txXfrm>
        <a:off x="8174546" y="877527"/>
        <a:ext cx="664623" cy="664623"/>
      </dsp:txXfrm>
    </dsp:sp>
    <dsp:sp modelId="{1411D4A4-E3B3-405F-B506-6CDD3C0BBE38}">
      <dsp:nvSpPr>
        <dsp:cNvPr id="0" name=""/>
        <dsp:cNvSpPr/>
      </dsp:nvSpPr>
      <dsp:spPr>
        <a:xfrm>
          <a:off x="7387906" y="3559567"/>
          <a:ext cx="2237904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2438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Get Object Coordinates using LiDAR.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2438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Solve IK to find Path and Joint angles.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2438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 FK to reach position and follow the trajectory.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2438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Aim</a:t>
          </a:r>
          <a:r>
            <a:rPr lang="en-US" sz="2900" kern="1200" baseline="0" dirty="0"/>
            <a:t> LASER at object from various angles.</a:t>
          </a:r>
          <a:endParaRPr lang="en-US" sz="29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rive.google.com/file/d/1uvtN8y7C2mwCozfEfyu5rt8KB5NwTenx/view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" TargetMode="External"/><Relationship Id="rId2" Type="http://schemas.openxmlformats.org/officeDocument/2006/relationships/hyperlink" Target="https://www.accuray.com/cyberknif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Cyber-Knife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Atharva Paralikar			Sameep </a:t>
            </a:r>
            <a:r>
              <a:rPr lang="en-US" dirty="0" err="1"/>
              <a:t>Pote</a:t>
            </a:r>
            <a:endParaRPr lang="en-US" dirty="0"/>
          </a:p>
          <a:p>
            <a:r>
              <a:rPr lang="en-US" dirty="0"/>
              <a:t>117396560				118218427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D8F7-469C-45CD-8095-F8C3028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E1800C-D49D-431A-8F71-DA5F71BF5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calculated the inverse kinematics using Euler angles as mentioned in Sponge.</a:t>
            </a:r>
          </a:p>
          <a:p>
            <a:endParaRPr lang="en-US" dirty="0"/>
          </a:p>
          <a:p>
            <a:r>
              <a:rPr lang="en-US" dirty="0"/>
              <a:t>Further we equated the x, y, z equation obtained by FK with desired end effector coordinates</a:t>
            </a:r>
          </a:p>
        </p:txBody>
      </p:sp>
    </p:spTree>
    <p:extLst>
      <p:ext uri="{BB962C8B-B14F-4D97-AF65-F5344CB8AC3E}">
        <p14:creationId xmlns:p14="http://schemas.microsoft.com/office/powerpoint/2010/main" val="12335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Simulation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using Gazebo and </a:t>
            </a:r>
            <a:r>
              <a:rPr lang="en-US" dirty="0" err="1"/>
              <a:t>RViz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699CB-A994-4D1E-989E-89B951DB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ROS Simulation</a:t>
            </a:r>
          </a:p>
        </p:txBody>
      </p:sp>
      <p:pic>
        <p:nvPicPr>
          <p:cNvPr id="7" name="Content Placeholder 6" descr="Video camera outline">
            <a:hlinkClick r:id="rId2"/>
            <a:extLst>
              <a:ext uri="{FF2B5EF4-FFF2-40B4-BE49-F238E27FC236}">
                <a16:creationId xmlns:a16="http://schemas.microsoft.com/office/drawing/2014/main" id="{218018F8-1EAF-45D7-802E-B5FCB5F49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0497" y="2646002"/>
            <a:ext cx="2851006" cy="2851006"/>
          </a:xfrm>
        </p:spPr>
      </p:pic>
    </p:spTree>
    <p:extLst>
      <p:ext uri="{BB962C8B-B14F-4D97-AF65-F5344CB8AC3E}">
        <p14:creationId xmlns:p14="http://schemas.microsoft.com/office/powerpoint/2010/main" val="106983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the System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680197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</a:t>
            </a:r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217962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2284-C50C-4459-8D4A-7D36F08B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825D83-D3ED-4C02-A8A3-E96E3A526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2"/>
                </a:solidFill>
                <a:latin typeface="+mj-lt"/>
              </a:rPr>
              <a:t>M. Spong, S. Hutchinson, and M. Vidyasagar, Robot Modeling and Control. New York: Wiley, 2006.</a:t>
            </a:r>
          </a:p>
          <a:p>
            <a:r>
              <a:rPr lang="en-US" sz="2000" b="0" i="0" dirty="0">
                <a:solidFill>
                  <a:schemeClr val="tx2"/>
                </a:solidFill>
                <a:effectLst/>
                <a:latin typeface="+mj-lt"/>
              </a:rPr>
              <a:t>Sun Young Noh, Kyungmin Jeong, Yong-chil Seo, Chang-hoi Kim, Jong won Park, Yoo Rark Choi, Sung Uk Lee, Yeong - Goel Bae, Seung Kim, "Development of a Prototype Robotic System for Radiosurgery with Upper Hemispherical Workspace", </a:t>
            </a:r>
            <a:r>
              <a:rPr lang="en-US" sz="2000" b="0" i="1" dirty="0">
                <a:solidFill>
                  <a:schemeClr val="tx2"/>
                </a:solidFill>
                <a:effectLst/>
                <a:latin typeface="+mj-lt"/>
              </a:rPr>
              <a:t>Journal of Healthcare Engineering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+mj-lt"/>
              </a:rPr>
              <a:t>, vol. 2017,Article ID 4264356, 9 pages, 2017.	https://doi.org/10.1155/2017/4264356</a:t>
            </a:r>
            <a:endParaRPr lang="en-US" sz="2000" dirty="0">
              <a:solidFill>
                <a:srgbClr val="6488A3"/>
              </a:solidFill>
              <a:latin typeface="+mj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https://www.accuray.com/cyberknife/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algn="just"/>
            <a:r>
              <a:rPr lang="en-US" sz="2000" dirty="0">
                <a:solidFill>
                  <a:schemeClr val="tx2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https://wiki.ros.org/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CyberKnife?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CyberKnife is a non-surgical Robotic Radiosurgery system that destroys tumors using highly precise, targeted radiation, with minimal damage to surrounding healthy tissue. </a:t>
            </a:r>
          </a:p>
          <a:p>
            <a:pPr algn="just"/>
            <a:r>
              <a:rPr lang="en-US" dirty="0"/>
              <a:t>Unlike traditional radiation therapy that can take multiple sessions, this therapy is complete in fewer sessions.</a:t>
            </a:r>
          </a:p>
          <a:p>
            <a:pPr algn="just"/>
            <a:r>
              <a:rPr lang="en-US" dirty="0"/>
              <a:t> This therapy is as effective as other radiation therapies but without the side-effects. This is a simple painless process and patients can resume normal activity almost immediately. </a:t>
            </a:r>
          </a:p>
        </p:txBody>
      </p:sp>
    </p:spTree>
    <p:extLst>
      <p:ext uri="{BB962C8B-B14F-4D97-AF65-F5344CB8AC3E}">
        <p14:creationId xmlns:p14="http://schemas.microsoft.com/office/powerpoint/2010/main" val="10739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Surgical Robots have gained prominence in recent years due to their accuracy, repeatability and robustness.</a:t>
            </a:r>
          </a:p>
          <a:p>
            <a:pPr algn="just"/>
            <a:r>
              <a:rPr lang="en-US" dirty="0"/>
              <a:t>Cyber-Knife used in radio surgery has numerous advantages hence studying it is necessary and important.</a:t>
            </a:r>
          </a:p>
          <a:p>
            <a:pPr algn="just"/>
            <a:r>
              <a:rPr lang="en-US" dirty="0"/>
              <a:t>Due to the need of multiple orientations, this problem is a good lesson in handling such real-world problems. 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System Requirements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71C937-9393-4449-9894-8D81A1D95C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124277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7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Calculations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SolidWorks Design, D-H Parameters, Forward Kinematics, 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Assumptions and Derived Requirements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976F6C9-1EBC-4819-9AB8-6732AB1D4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689407"/>
              </p:ext>
            </p:extLst>
          </p:nvPr>
        </p:nvGraphicFramePr>
        <p:xfrm>
          <a:off x="1280160" y="2190749"/>
          <a:ext cx="9628632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7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D163-A036-48F1-AB44-06352373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FFA55-C406-4714-A84F-736685C66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17" y="2037410"/>
            <a:ext cx="5880183" cy="4557338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0F65B83-BF10-48DC-B265-0D87A69CB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037410"/>
            <a:ext cx="3051246" cy="2355128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3E603CCB-59BE-4BBD-A5EA-E489E979A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722" y="2037411"/>
            <a:ext cx="2730204" cy="235512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D2A98B8-175D-4E0D-95EC-7739486FF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4392539"/>
            <a:ext cx="3051245" cy="220221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42479B1-F1FA-437D-AC34-956938F41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720" y="4392539"/>
            <a:ext cx="2730204" cy="22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Denavit-Hartenburg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DEFCB60-7125-40CF-912A-6214496B6A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302649"/>
                  </p:ext>
                </p:extLst>
              </p:nvPr>
            </p:nvGraphicFramePr>
            <p:xfrm>
              <a:off x="1279525" y="2190750"/>
              <a:ext cx="9629775" cy="33451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25955">
                      <a:extLst>
                        <a:ext uri="{9D8B030D-6E8A-4147-A177-3AD203B41FA5}">
                          <a16:colId xmlns:a16="http://schemas.microsoft.com/office/drawing/2014/main" val="162885998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2315791869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4218736882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614322751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2963210012"/>
                        </a:ext>
                      </a:extLst>
                    </a:gridCol>
                  </a:tblGrid>
                  <a:tr h="55753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590131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1961064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690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2328323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690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010919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836979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5420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ADEFCB60-7125-40CF-912A-6214496B6A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302649"/>
                  </p:ext>
                </p:extLst>
              </p:nvPr>
            </p:nvGraphicFramePr>
            <p:xfrm>
              <a:off x="1279525" y="2190750"/>
              <a:ext cx="9629775" cy="33451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25955">
                      <a:extLst>
                        <a:ext uri="{9D8B030D-6E8A-4147-A177-3AD203B41FA5}">
                          <a16:colId xmlns:a16="http://schemas.microsoft.com/office/drawing/2014/main" val="162885998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2315791869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4218736882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614322751"/>
                        </a:ext>
                      </a:extLst>
                    </a:gridCol>
                    <a:gridCol w="1925955">
                      <a:extLst>
                        <a:ext uri="{9D8B030D-6E8A-4147-A177-3AD203B41FA5}">
                          <a16:colId xmlns:a16="http://schemas.microsoft.com/office/drawing/2014/main" val="2963210012"/>
                        </a:ext>
                      </a:extLst>
                    </a:gridCol>
                  </a:tblGrid>
                  <a:tr h="55753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87" r="-300633" b="-498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1087" r="-316" b="-498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590131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2198" r="-300633" b="-4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102198" r="-316" b="-404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961064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690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200000" r="-31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8323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690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300000" r="-31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010919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04396" r="-300633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404396" r="-316" b="-10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8369799"/>
                      </a:ext>
                    </a:extLst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316" t="-498913" r="-316" b="-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5420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71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D8F7-469C-45CD-8095-F8C30285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Forward Kinematics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7D3C88-AAA8-4DC0-A5C7-C244730F8A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0160" y="2737525"/>
            <a:ext cx="4489704" cy="2900854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8EF45EB-6D18-45B7-B47B-E51C0CFA7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r>
              <a:rPr lang="en-US" dirty="0"/>
              <a:t>Divided the robot into two parts – Robotic Arm and the LASER. </a:t>
            </a:r>
          </a:p>
          <a:p>
            <a:r>
              <a:rPr lang="en-US" dirty="0"/>
              <a:t>Used Sponge’s Transformation Matrix for calculating the end position.</a:t>
            </a:r>
          </a:p>
          <a:p>
            <a:r>
              <a:rPr lang="en-US" dirty="0"/>
              <a:t>Then used calculated the tool orientation.</a:t>
            </a:r>
          </a:p>
        </p:txBody>
      </p:sp>
    </p:spTree>
    <p:extLst>
      <p:ext uri="{BB962C8B-B14F-4D97-AF65-F5344CB8AC3E}">
        <p14:creationId xmlns:p14="http://schemas.microsoft.com/office/powerpoint/2010/main" val="138367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394</TotalTime>
  <Words>545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Cambria Math</vt:lpstr>
      <vt:lpstr>Wingdings</vt:lpstr>
      <vt:lpstr>Educational subjects 16x9</vt:lpstr>
      <vt:lpstr>Cyber-Knife</vt:lpstr>
      <vt:lpstr>What is CyberKnife?</vt:lpstr>
      <vt:lpstr>Motivation</vt:lpstr>
      <vt:lpstr>System Requirements</vt:lpstr>
      <vt:lpstr>Design &amp; Calculations</vt:lpstr>
      <vt:lpstr>Assumptions and Derived Requirements</vt:lpstr>
      <vt:lpstr>Design</vt:lpstr>
      <vt:lpstr>Denavit-Hartenburg Parameters</vt:lpstr>
      <vt:lpstr>Forward Kinematics</vt:lpstr>
      <vt:lpstr>Inverse Kinematics</vt:lpstr>
      <vt:lpstr>ROS Simulation</vt:lpstr>
      <vt:lpstr>Video of ROS Simulation</vt:lpstr>
      <vt:lpstr>Working of the System</vt:lpstr>
      <vt:lpstr>Individual Contribution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Cyber-Knife</dc:title>
  <dc:creator>Atharva Chandrashekhar Paralikar</dc:creator>
  <cp:lastModifiedBy>Atharva Chandrashekhar Paralikar</cp:lastModifiedBy>
  <cp:revision>9</cp:revision>
  <dcterms:created xsi:type="dcterms:W3CDTF">2021-12-06T12:35:36Z</dcterms:created>
  <dcterms:modified xsi:type="dcterms:W3CDTF">2021-12-07T04:52:07Z</dcterms:modified>
</cp:coreProperties>
</file>